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4493" r:id="rId2"/>
  </p:sldMasterIdLst>
  <p:sldIdLst>
    <p:sldId id="289" r:id="rId3"/>
    <p:sldId id="283" r:id="rId4"/>
    <p:sldId id="284" r:id="rId5"/>
    <p:sldId id="285" r:id="rId6"/>
    <p:sldId id="282" r:id="rId7"/>
    <p:sldId id="290" r:id="rId8"/>
    <p:sldId id="307" r:id="rId9"/>
    <p:sldId id="322" r:id="rId10"/>
    <p:sldId id="323" r:id="rId11"/>
    <p:sldId id="315" r:id="rId12"/>
    <p:sldId id="326" r:id="rId13"/>
    <p:sldId id="316" r:id="rId14"/>
    <p:sldId id="308" r:id="rId15"/>
    <p:sldId id="311" r:id="rId16"/>
    <p:sldId id="318" r:id="rId17"/>
    <p:sldId id="327" r:id="rId18"/>
    <p:sldId id="313" r:id="rId19"/>
    <p:sldId id="321" r:id="rId20"/>
    <p:sldId id="320" r:id="rId21"/>
    <p:sldId id="319" r:id="rId22"/>
    <p:sldId id="328" r:id="rId23"/>
    <p:sldId id="281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A26D-6C1C-4BA4-96FD-2C86885B129E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957E94-C404-45FF-85C3-268BAED39E63}" type="slidenum">
              <a:rPr lang="es-ES" altLang="ru-RU"/>
              <a:pPr/>
              <a:t>‹#›</a:t>
            </a:fld>
            <a:endParaRPr lang="es-ES" alt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0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DD89-37B7-4912-80E1-42A078C860F6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8D158-34DC-4AF2-833A-020527923D2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58999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8A42F-1272-4FFC-A87F-AEBEBEC8F446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BFDA1-DEB6-4471-8B45-71111193838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15394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3D0F2-ADB0-4C31-B2C6-B553E4C8994D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77937B-7415-4437-A898-3AED9B87D23C}" type="slidenum">
              <a:rPr lang="es-ES" altLang="ru-RU"/>
              <a:pPr/>
              <a:t>‹#›</a:t>
            </a:fld>
            <a:endParaRPr lang="es-ES" alt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78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4BD6-0EF6-4D10-8146-DBDEFD2DEC10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23808-FEDD-41DB-B79E-C16132B5F07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45491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0FC0-21B6-4817-B641-5AE08A9F3690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5D6B2-B585-471C-BAB5-019B7945F6F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06516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BEFF-DED9-4F17-8453-DF5836952E85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A948D-7BB4-49A6-A589-AC9297670DD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170388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8867B9-48E0-4E39-92C8-CC110E953583}" type="slidenum">
              <a:rPr lang="es-ES" altLang="ru-RU"/>
              <a:pPr/>
              <a:t>‹#›</a:t>
            </a:fld>
            <a:endParaRPr lang="es-ES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6510D-D8EF-45A0-AB8A-1EDD33BC8DF3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51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930FC-8960-4DA4-87EA-2164926E73C4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800EE-CD66-4072-8923-00ED0F320C2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80398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645A-35DF-4B57-A0FE-699397E1F6A4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55B3E-E344-4A80-9B14-4F692F28046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4152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C1DD-2757-45B1-A95F-5864DF57BE0A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96E76-D3FD-4A12-888E-098940423FF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06456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43CA-D3C5-4696-B5FF-EA36864BB0F9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51550-23B1-41A7-83E6-DFD86B8EAF0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52290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4C52-B862-4F87-BA02-CD57735601AF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F1CFF-3610-42CF-8814-921FCAE5C37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470588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3B45-5991-4E11-B76D-8E0D6631860A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3A854-2680-4D26-BCA3-842ED60F2A4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25717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6507-73E2-4619-B454-F7D82D6FBE38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9E021-D47E-41F7-9039-68FA1909076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81551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E28B-D91F-463B-86E2-A75B5F61CFD1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4BE3F-7CA4-477E-916F-9B624A428A7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0172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BCA94-7673-45E3-8176-E74A30341212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557A1-9839-4D6D-B3F3-1A398436814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4394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9B0798-F8F7-441C-8923-904E238771BF}" type="slidenum">
              <a:rPr lang="es-ES" altLang="ru-RU"/>
              <a:pPr/>
              <a:t>‹#›</a:t>
            </a:fld>
            <a:endParaRPr lang="es-ES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8F109-6107-4738-8A80-5A7BF87132C4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91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68F75-8C50-4D68-8EB8-7DF4AB38EDCB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B5B22-C56F-4332-A15F-BCFA03D286C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4063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552FC-D194-4884-9403-563A456A19EF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12718-7227-49CD-9334-7F74043E7BB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71815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FF40-8206-4CD9-8E10-585AB8E7F92A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C9ADA-846C-4559-9366-750F8C822C9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01636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06B7-8373-48BD-AF53-E7AC7CF15E04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CAFAA-F83B-46D4-A839-1F81C6A903C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72521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F4449E-CBE5-4CDB-8AFD-F9332662B4C1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6A450BCB-91C6-45A2-875F-42D6A4D09043}" type="slidenum">
              <a:rPr lang="es-ES" altLang="ru-RU"/>
              <a:pPr/>
              <a:t>‹#›</a:t>
            </a:fld>
            <a:endParaRPr lang="es-ES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  <p:sldLayoutId id="2147484849" r:id="rId2"/>
    <p:sldLayoutId id="2147484866" r:id="rId3"/>
    <p:sldLayoutId id="2147484850" r:id="rId4"/>
    <p:sldLayoutId id="2147484867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79A94B-6C1E-4F46-A06D-82B9AF4F0F6A}" type="datetimeFigureOut">
              <a:rPr lang="es-ES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4A7D2252-5024-4CAA-BD6B-E9BFDA8CF724}" type="slidenum">
              <a:rPr lang="es-ES" altLang="ru-RU"/>
              <a:pPr/>
              <a:t>‹#›</a:t>
            </a:fld>
            <a:endParaRPr lang="es-ES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68" r:id="rId1"/>
    <p:sldLayoutId id="2147484857" r:id="rId2"/>
    <p:sldLayoutId id="2147484869" r:id="rId3"/>
    <p:sldLayoutId id="2147484858" r:id="rId4"/>
    <p:sldLayoutId id="2147484870" r:id="rId5"/>
    <p:sldLayoutId id="2147484859" r:id="rId6"/>
    <p:sldLayoutId id="2147484860" r:id="rId7"/>
    <p:sldLayoutId id="2147484861" r:id="rId8"/>
    <p:sldLayoutId id="2147484862" r:id="rId9"/>
    <p:sldLayoutId id="2147484863" r:id="rId10"/>
    <p:sldLayoutId id="21474848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Рисунок 6" descr="D:\MY ENGLISH\MY MATERIALS\animals pic\6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 b="2821"/>
          <a:stretch>
            <a:fillRect/>
          </a:stretch>
        </p:blipFill>
        <p:spPr bwMode="auto">
          <a:xfrm>
            <a:off x="642938" y="3643313"/>
            <a:ext cx="292893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2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571500"/>
            <a:ext cx="31432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71604" y="1857364"/>
            <a:ext cx="585791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  <a:cs typeface="+mn-cs"/>
              </a:rPr>
              <a:t>Reported</a:t>
            </a:r>
            <a:r>
              <a:rPr 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  <a:cs typeface="+mn-cs"/>
              </a:rPr>
              <a:t> </a:t>
            </a:r>
            <a:r>
              <a:rPr 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  <a:cs typeface="+mn-cs"/>
              </a:rPr>
              <a:t>speech</a:t>
            </a:r>
            <a:endParaRPr lang="es-E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  <a:cs typeface="+mn-cs"/>
            </a:endParaRPr>
          </a:p>
        </p:txBody>
      </p:sp>
      <p:pic>
        <p:nvPicPr>
          <p:cNvPr id="5131" name="Рисунок 6" descr="D:\MY ENGLISH\MY MATERIALS\animals pic\1013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5"/>
          <a:stretch>
            <a:fillRect/>
          </a:stretch>
        </p:blipFill>
        <p:spPr bwMode="auto">
          <a:xfrm>
            <a:off x="357188" y="0"/>
            <a:ext cx="33718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6" descr="C:\Users\Irina\Desktop\cartoon_picture_of_girl_writing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857625"/>
            <a:ext cx="23177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14750" y="4429125"/>
            <a:ext cx="5429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Jack said that he ________ </a:t>
            </a:r>
          </a:p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a new suit two weeks after.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4214810" y="1785926"/>
            <a:ext cx="4176712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“I will buy a new suit in two weeks”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2859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would buy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143240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could buy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614363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buy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500813" y="4357688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would buy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3" name="Picture 4" descr="Cartoon Business Man Dressing in Front of a Mirr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" b="6963"/>
          <a:stretch>
            <a:fillRect/>
          </a:stretch>
        </p:blipFill>
        <p:spPr bwMode="auto">
          <a:xfrm>
            <a:off x="357188" y="1857375"/>
            <a:ext cx="3475037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00625" y="4500563"/>
            <a:ext cx="5429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Mike said that he </a:t>
            </a:r>
          </a:p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____  hungry then.</a:t>
            </a: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4214810" y="1928802"/>
            <a:ext cx="4176712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“I am so hungry now!”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2859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was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143240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have been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614363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is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286250" y="4857750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was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9474" name="Рисунок 10" descr="D:\MY ENGLISH\MY MATERIALS\animals pic\855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9"/>
          <a:stretch>
            <a:fillRect/>
          </a:stretch>
        </p:blipFill>
        <p:spPr bwMode="auto">
          <a:xfrm>
            <a:off x="500063" y="2000250"/>
            <a:ext cx="3071812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00500" y="4357688"/>
            <a:ext cx="5643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Tom said that he _______</a:t>
            </a:r>
          </a:p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for a walk four hours after.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4000496" y="2000240"/>
            <a:ext cx="4176712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“We will go for a walk in four hours”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6215074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would go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143240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was going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357158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had gone 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786563" y="4286250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would go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Рисунок 10" descr="D:\MY ENGLISH\MY MATERIALS\animals pic\894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"/>
          <a:stretch>
            <a:fillRect/>
          </a:stretch>
        </p:blipFill>
        <p:spPr bwMode="auto">
          <a:xfrm>
            <a:off x="0" y="1928813"/>
            <a:ext cx="38576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00500" y="4357688"/>
            <a:ext cx="5643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Carl said that he ________</a:t>
            </a:r>
          </a:p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his cats the previous week.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4000496" y="2000240"/>
            <a:ext cx="4176712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“I 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walked my cats last week</a:t>
            </a: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6215074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had walked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143240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has  walked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357158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was walking 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858000" y="4286250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had walked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2" name="Рисунок 11" descr="D:\MY ENGLISH\MY MATERIALS\animals pic\582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1"/>
          <a:stretch>
            <a:fillRect/>
          </a:stretch>
        </p:blipFill>
        <p:spPr bwMode="auto">
          <a:xfrm>
            <a:off x="357188" y="2928938"/>
            <a:ext cx="40259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86188" y="4357688"/>
            <a:ext cx="5143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Eric said that he _________</a:t>
            </a:r>
          </a:p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the windows two days before.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4000496" y="1785926"/>
            <a:ext cx="4286280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“I 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cleaned the windows two days ago</a:t>
            </a: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428992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had cleaned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57158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was cleaned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614363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cleaned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572250" y="4286250"/>
            <a:ext cx="235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had cleaned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2" name="2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25"/>
            <a:ext cx="37147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14688" y="4643438"/>
            <a:ext cx="56435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Mason said that he _________</a:t>
            </a:r>
          </a:p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his work the next day.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4000496" y="2000240"/>
            <a:ext cx="4176712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“I will finish my work tomorrow”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6215074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would finish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143240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has  finished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357158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finish 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357938" y="4572000"/>
            <a:ext cx="250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would finish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Рисунок 10" descr="D:\MY ENGLISH\MY MATERIALS\animals pic\518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2"/>
          <a:stretch>
            <a:fillRect/>
          </a:stretch>
        </p:blipFill>
        <p:spPr bwMode="auto">
          <a:xfrm>
            <a:off x="428625" y="2214563"/>
            <a:ext cx="38576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29125" y="4643438"/>
            <a:ext cx="5715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Alan  said that he </a:t>
            </a:r>
          </a:p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________  a tasty cake.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4214810" y="1785926"/>
            <a:ext cx="4176712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 I have cooked a tasty cake”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2859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had cooked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143240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was cooking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614363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cooked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143375" y="5000625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 had cooked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4594" name="Рисунок 10" descr="D:\MY ENGLISH\MY MATERIALS\animals pic\428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2"/>
          <a:stretch>
            <a:fillRect/>
          </a:stretch>
        </p:blipFill>
        <p:spPr bwMode="auto">
          <a:xfrm>
            <a:off x="357188" y="2286000"/>
            <a:ext cx="328612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57625" y="4572000"/>
            <a:ext cx="5572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Ann said that she ________</a:t>
            </a:r>
          </a:p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her friend  the week before.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3786182" y="1785926"/>
            <a:ext cx="4500594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“I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visited my friend last week</a:t>
            </a: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428992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had visited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57158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was visiting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614363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has visited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572250" y="4500563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  had visited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Рисунок 10" descr="C:\Users\Irina\Desktop\Clipart-Cartoon-Design-1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b="17390"/>
          <a:stretch>
            <a:fillRect/>
          </a:stretch>
        </p:blipFill>
        <p:spPr bwMode="auto">
          <a:xfrm>
            <a:off x="0" y="1857375"/>
            <a:ext cx="421481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43313" y="4643438"/>
            <a:ext cx="5715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Jason said that they _______</a:t>
            </a:r>
          </a:p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the house.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4214810" y="1785926"/>
            <a:ext cx="4176712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“We have built the house!”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2859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had built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143240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was building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614363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built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715125" y="4572000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   had built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2" name="Рисунок 8" descr="C:\Users\Irina\Desktop\404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-1550" r="6796" b="3056"/>
          <a:stretch>
            <a:fillRect/>
          </a:stretch>
        </p:blipFill>
        <p:spPr bwMode="auto">
          <a:xfrm>
            <a:off x="0" y="1714500"/>
            <a:ext cx="335756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86250" y="4143375"/>
            <a:ext cx="5214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Diego said that he 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____</a:t>
            </a:r>
            <a:r>
              <a:rPr lang="ru-RU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_</a:t>
            </a:r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___the rubbish out.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3500438" y="1857375"/>
            <a:ext cx="4176712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“I am taking the rubbish out 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357554" y="642918"/>
            <a:ext cx="2643206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was taking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428596" y="642918"/>
            <a:ext cx="2786082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took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614363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had taken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143375" y="4500563"/>
            <a:ext cx="221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was taking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7426" name="Рисунок 15" descr="Безымянный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40005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29063" y="4357688"/>
            <a:ext cx="4857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Greg said that he ____</a:t>
            </a:r>
            <a:r>
              <a:rPr lang="ru-RU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_</a:t>
            </a:r>
            <a:endParaRPr lang="en-US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singing songs for his friends.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3500438" y="1857375"/>
            <a:ext cx="4176712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“I l</a:t>
            </a:r>
            <a:r>
              <a:rPr lang="en-US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ik</a:t>
            </a: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e singing songs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for my friends”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357554" y="642918"/>
            <a:ext cx="2643206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liked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428596" y="642918"/>
            <a:ext cx="2786082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likes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614363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was liking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929438" y="4286250"/>
            <a:ext cx="121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l</a:t>
            </a:r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iked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Рисунок 4" descr="D:\MY ENGLISH\MY MATERIALS\animals pic\6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001"/>
          <a:stretch>
            <a:fillRect/>
          </a:stretch>
        </p:blipFill>
        <p:spPr bwMode="auto">
          <a:xfrm>
            <a:off x="357188" y="2286000"/>
            <a:ext cx="3405187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6" descr="C:\Users\Irina\Desktop\cartoon_picture_of_girl_writin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71688"/>
            <a:ext cx="337820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43313" y="4429125"/>
            <a:ext cx="5715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Susan said that she ________</a:t>
            </a:r>
          </a:p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a letter the next day.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4214810" y="1785926"/>
            <a:ext cx="4176712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“I will send a letter tomorrow”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2859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would send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143240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will send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614363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had sent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715125" y="4357688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  would send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57688" y="4500563"/>
            <a:ext cx="5286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John  said that he always ____  his homework.</a:t>
            </a: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3929058" y="1714488"/>
            <a:ext cx="4176712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I always do my homework</a:t>
            </a: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2859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did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143240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does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614363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was doing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857625" y="4857750"/>
            <a:ext cx="2071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did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9714" name="Рисунок 10" descr="C:\Users\Irina\Desktop\89397912_CartoonClipartFree04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0"/>
          <a:stretch>
            <a:fillRect/>
          </a:stretch>
        </p:blipFill>
        <p:spPr bwMode="auto">
          <a:xfrm>
            <a:off x="285750" y="2143125"/>
            <a:ext cx="37147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/>
          <p:cNvSpPr/>
          <p:nvPr/>
        </p:nvSpPr>
        <p:spPr>
          <a:xfrm>
            <a:off x="1428728" y="2214554"/>
            <a:ext cx="609278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  <a:cs typeface="+mn-cs"/>
              </a:rPr>
              <a:t>The end</a:t>
            </a:r>
            <a:endParaRPr lang="es-ES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6" descr="D:\MY ENGLISH\MY MATERIALS\animals pic\202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4"/>
          <a:stretch>
            <a:fillRect/>
          </a:stretch>
        </p:blipFill>
        <p:spPr bwMode="auto">
          <a:xfrm>
            <a:off x="357188" y="2000250"/>
            <a:ext cx="3786187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86250" y="4286250"/>
            <a:ext cx="4857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Mark said that he  _____ so angry that day.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3500438" y="1857375"/>
            <a:ext cx="4176712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“I am so angry today”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6215074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was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143240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had been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357158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is 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7429500" y="4214813"/>
            <a:ext cx="1214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was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6" descr="D:\MY ENGLISH\MY MATERIALS\animals pic\6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4"/>
          <a:stretch>
            <a:fillRect/>
          </a:stretch>
        </p:blipFill>
        <p:spPr bwMode="auto">
          <a:xfrm>
            <a:off x="357188" y="1928813"/>
            <a:ext cx="387826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29063" y="4286250"/>
            <a:ext cx="4857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Fred said that he _____</a:t>
            </a:r>
          </a:p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football for school team.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3786182" y="1714488"/>
            <a:ext cx="4357710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“I </a:t>
            </a: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play football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for school team</a:t>
            </a: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”</a:t>
            </a:r>
          </a:p>
          <a:p>
            <a:pPr algn="ctr">
              <a:defRPr/>
            </a:pPr>
            <a:endParaRPr lang="es-E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428992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played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57158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plays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614363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has played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929438" y="4214813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played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00438" y="4357688"/>
            <a:ext cx="52149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Peter said that he  ________   in the park with Tom.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3500438" y="1857375"/>
            <a:ext cx="4176712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“I am 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walking in the park with</a:t>
            </a: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Tom”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2859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was walking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143240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is walking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614363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walked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429375" y="4286250"/>
            <a:ext cx="2500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   was walking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3" name="Рисунок 3" descr="D:\MY ENGLISH\MY MATERIALS\animals pic\467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2"/>
          <a:stretch>
            <a:fillRect/>
          </a:stretch>
        </p:blipFill>
        <p:spPr bwMode="auto">
          <a:xfrm>
            <a:off x="142875" y="2214563"/>
            <a:ext cx="35575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6" descr="D:\MY ENGLISH\MY MATERIALS\animals pic\6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 b="2821"/>
          <a:stretch>
            <a:fillRect/>
          </a:stretch>
        </p:blipFill>
        <p:spPr bwMode="auto">
          <a:xfrm>
            <a:off x="285750" y="1928813"/>
            <a:ext cx="3643313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71938" y="4429125"/>
            <a:ext cx="5072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Samuel said that he _____</a:t>
            </a:r>
          </a:p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skiing in winter.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3786182" y="1785926"/>
            <a:ext cx="4176712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“I like skiing in winter”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6215074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liked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143240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likes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357158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was 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7429500" y="4357688"/>
            <a:ext cx="1214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liked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00500" y="4214813"/>
            <a:ext cx="5143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Andrew said that he__________ computer games the day before.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3786182" y="1785926"/>
            <a:ext cx="4176712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“I 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played computer games yesterday</a:t>
            </a: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428992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had played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57158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played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614363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was playing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572000" y="4572000"/>
            <a:ext cx="2071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had played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Рисунок 10" descr="D:\MY ENGLISH\MY MATERIALS\animals pic\288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2"/>
          <a:stretch>
            <a:fillRect/>
          </a:stretch>
        </p:blipFill>
        <p:spPr bwMode="auto">
          <a:xfrm>
            <a:off x="347663" y="2000250"/>
            <a:ext cx="3503612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57688" y="4500563"/>
            <a:ext cx="5286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Tom  said that he ____</a:t>
            </a:r>
          </a:p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 so slim.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3929058" y="1714488"/>
            <a:ext cx="4176712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I am so slim</a:t>
            </a: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2859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was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143240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is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614363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were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858000" y="4429125"/>
            <a:ext cx="2071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was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2" name="Рисунок 11" descr="D:\MY ENGLISH\MY MATERIALS\animals pic\411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"/>
          <a:stretch>
            <a:fillRect/>
          </a:stretch>
        </p:blipFill>
        <p:spPr bwMode="auto">
          <a:xfrm>
            <a:off x="-214313" y="2214563"/>
            <a:ext cx="3643313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57625" y="4214813"/>
            <a:ext cx="5286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David said that he _______</a:t>
            </a:r>
          </a:p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Comic Sans MS" panose="030F0702030302020204" pitchFamily="66" charset="0"/>
              </a:rPr>
              <a:t>to the seaside the previous summer.</a:t>
            </a:r>
            <a:endParaRPr lang="ru-RU" altLang="ru-RU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7597775" y="484188"/>
            <a:ext cx="1035050" cy="725487"/>
          </a:xfrm>
          <a:custGeom>
            <a:avLst/>
            <a:gdLst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66483 w 1035424"/>
              <a:gd name="connsiteY3" fmla="*/ 36307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537883 w 1035424"/>
              <a:gd name="connsiteY2" fmla="*/ 22860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43623 w 1035424"/>
              <a:gd name="connsiteY3" fmla="*/ 37069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  <a:gd name="connsiteX0" fmla="*/ 941294 w 1035424"/>
              <a:gd name="connsiteY0" fmla="*/ 94130 h 726141"/>
              <a:gd name="connsiteX1" fmla="*/ 0 w 1035424"/>
              <a:gd name="connsiteY1" fmla="*/ 0 h 726141"/>
              <a:gd name="connsiteX2" fmla="*/ 461683 w 1035424"/>
              <a:gd name="connsiteY2" fmla="*/ 213360 h 726141"/>
              <a:gd name="connsiteX3" fmla="*/ 705523 w 1035424"/>
              <a:gd name="connsiteY3" fmla="*/ 378311 h 726141"/>
              <a:gd name="connsiteX4" fmla="*/ 1035424 w 1035424"/>
              <a:gd name="connsiteY4" fmla="*/ 726141 h 726141"/>
              <a:gd name="connsiteX5" fmla="*/ 941294 w 1035424"/>
              <a:gd name="connsiteY5" fmla="*/ 9413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4" h="726141">
                <a:moveTo>
                  <a:pt x="941294" y="94130"/>
                </a:moveTo>
                <a:lnTo>
                  <a:pt x="0" y="0"/>
                </a:lnTo>
                <a:lnTo>
                  <a:pt x="461683" y="213360"/>
                </a:lnTo>
                <a:lnTo>
                  <a:pt x="705523" y="378311"/>
                </a:lnTo>
                <a:lnTo>
                  <a:pt x="1035424" y="726141"/>
                </a:lnTo>
                <a:lnTo>
                  <a:pt x="941294" y="9413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3929058" y="1714488"/>
            <a:ext cx="4176712" cy="1225550"/>
          </a:xfrm>
          <a:prstGeom prst="wedgeRoundRectCallout">
            <a:avLst>
              <a:gd name="adj1" fmla="val -49030"/>
              <a:gd name="adj2" fmla="val 10644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“I went to the seaside last summer”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2859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had gone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143240" y="642918"/>
            <a:ext cx="2857520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gone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6143636" y="642918"/>
            <a:ext cx="2571768" cy="625145"/>
          </a:xfrm>
          <a:prstGeom prst="roundRect">
            <a:avLst/>
          </a:prstGeom>
          <a:solidFill>
            <a:srgbClr val="0070C0"/>
          </a:solid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C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was going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858000" y="4143375"/>
            <a:ext cx="2071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ru-RU" sz="3200" b="1">
                <a:solidFill>
                  <a:srgbClr val="002060"/>
                </a:solidFill>
                <a:latin typeface="Arial Narrow" panose="020B0606020202030204" pitchFamily="34" charset="0"/>
              </a:rPr>
              <a:t>had gone</a:t>
            </a:r>
            <a:endParaRPr lang="es-ES" altLang="ru-RU" sz="32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47 Flecha derecha">
            <a:hlinkClick r:id="" action="ppaction://hlinkshowjump?jump=nextslide"/>
          </p:cNvPr>
          <p:cNvSpPr/>
          <p:nvPr/>
        </p:nvSpPr>
        <p:spPr>
          <a:xfrm>
            <a:off x="7740972" y="5617289"/>
            <a:ext cx="1007492" cy="84116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Рисунок 10" descr="D:\MY ENGLISH\MY MATERIALS\animals pic\6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2"/>
          <a:stretch>
            <a:fillRect/>
          </a:stretch>
        </p:blipFill>
        <p:spPr bwMode="auto">
          <a:xfrm>
            <a:off x="214313" y="2214563"/>
            <a:ext cx="378618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940</TotalTime>
  <Words>532</Words>
  <Application>Microsoft Office PowerPoint</Application>
  <PresentationFormat>Экран (4:3)</PresentationFormat>
  <Paragraphs>161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Constantia</vt:lpstr>
      <vt:lpstr>Wingdings 2</vt:lpstr>
      <vt:lpstr>Calibri</vt:lpstr>
      <vt:lpstr>Comic Sans MS</vt:lpstr>
      <vt:lpstr>Arial Narrow</vt:lpstr>
      <vt:lpstr>Бумажная</vt:lpstr>
      <vt:lpstr>1_Бумажная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</dc:creator>
  <cp:lastModifiedBy>Інна</cp:lastModifiedBy>
  <cp:revision>179</cp:revision>
  <dcterms:created xsi:type="dcterms:W3CDTF">2014-02-11T14:45:25Z</dcterms:created>
  <dcterms:modified xsi:type="dcterms:W3CDTF">2019-10-16T15:13:40Z</dcterms:modified>
</cp:coreProperties>
</file>