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F12CB2-952E-45B3-B4FC-8839C04D1CA9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9B2E3-9270-47F8-9DE1-F6B86D1347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779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9B2E3-9270-47F8-9DE1-F6B86D13473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2091E-1CB8-4788-BEA3-7681FF9B93B3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2B80-5B02-4712-A59A-E93E54152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2091E-1CB8-4788-BEA3-7681FF9B93B3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2B80-5B02-4712-A59A-E93E54152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2091E-1CB8-4788-BEA3-7681FF9B93B3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2B80-5B02-4712-A59A-E93E54152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2091E-1CB8-4788-BEA3-7681FF9B93B3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2B80-5B02-4712-A59A-E93E54152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2091E-1CB8-4788-BEA3-7681FF9B93B3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2B80-5B02-4712-A59A-E93E54152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2091E-1CB8-4788-BEA3-7681FF9B93B3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2B80-5B02-4712-A59A-E93E54152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2091E-1CB8-4788-BEA3-7681FF9B93B3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2B80-5B02-4712-A59A-E93E54152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2091E-1CB8-4788-BEA3-7681FF9B93B3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2B80-5B02-4712-A59A-E93E54152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2091E-1CB8-4788-BEA3-7681FF9B93B3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2B80-5B02-4712-A59A-E93E54152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2091E-1CB8-4788-BEA3-7681FF9B93B3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2B80-5B02-4712-A59A-E93E54152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2091E-1CB8-4788-BEA3-7681FF9B93B3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2B80-5B02-4712-A59A-E93E54152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2091E-1CB8-4788-BEA3-7681FF9B93B3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32B80-5B02-4712-A59A-E93E54152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1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6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42918"/>
            <a:ext cx="9144000" cy="3139321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ВЕЩЕСТВА, ВЫРАБАТЫВАЕМЫЕ</a:t>
            </a:r>
            <a:b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РАСТЕНИЯМИ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Растения содержащие витамин </a:t>
            </a:r>
            <a:r>
              <a:rPr lang="ru-RU" dirty="0" smtClean="0">
                <a:solidFill>
                  <a:srgbClr val="FF0000"/>
                </a:solidFill>
              </a:rPr>
              <a:t>С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t0.gstatic.com/images?q=tbn:ANd9GcRZKqiDlNTTmLFxuwuaXFezj1Y0mcWW9Az8bxmwP8CSHkBsChqXNw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071546"/>
            <a:ext cx="2057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medrezept.ru/uploads/posts/2010-01/1263383709_shipovnik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1142984"/>
            <a:ext cx="22860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medrezept.ru/uploads/posts/2009-12/1262079398_12361553139f3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3786190"/>
            <a:ext cx="392430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phytology.ru/images/stories/Ogorod/ovoshi/kartofel/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214422"/>
            <a:ext cx="414340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websadovod.ru/images/cabbag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3929066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diieeta.ru/red_apple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488" y="4286256"/>
            <a:ext cx="2366966" cy="2209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Растения содержащие витамин </a:t>
            </a:r>
            <a:r>
              <a:rPr lang="ru-RU" sz="4800" dirty="0" smtClean="0">
                <a:solidFill>
                  <a:srgbClr val="FF0000"/>
                </a:solidFill>
              </a:rPr>
              <a:t>Р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endParaRPr lang="ru-RU" dirty="0"/>
          </a:p>
        </p:txBody>
      </p:sp>
      <p:pic>
        <p:nvPicPr>
          <p:cNvPr id="5" name="Содержимое 4" descr="http://medrezept.ru/uploads/posts/2010-01/1263383709_shipovnik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2000240"/>
            <a:ext cx="2286000" cy="378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357298"/>
            <a:ext cx="3143272" cy="1966859"/>
          </a:xfrm>
          <a:prstGeom prst="rect">
            <a:avLst/>
          </a:prstGeom>
          <a:noFill/>
        </p:spPr>
      </p:pic>
      <p:pic>
        <p:nvPicPr>
          <p:cNvPr id="24580" name="Picture 4" descr="Фот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786190"/>
            <a:ext cx="3571900" cy="2428892"/>
          </a:xfrm>
          <a:prstGeom prst="rect">
            <a:avLst/>
          </a:prstGeom>
          <a:noFill/>
        </p:spPr>
      </p:pic>
      <p:pic>
        <p:nvPicPr>
          <p:cNvPr id="8" name="Рисунок 7" descr="http://t0.gstatic.com/images?q=tbn:ANd9GcRZKqiDlNTTmLFxuwuaXFezj1Y0mcWW9Az8bxmwP8CSHkBsChqXNw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1500174"/>
            <a:ext cx="205740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ЯДОВИТЫЕ РАСТЕНИЯ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t0.gstatic.com/images?q=tbn:ANd9GcQ26MNmtZKXqeCHuSdLXVTSDkDmC9MH5OqLnSHm2_LtdaWtxXrZ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2"/>
            <a:ext cx="1990727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hkolazhizni.ru/img/content/i71/714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28586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agrodacha.ru/files/landish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1785926"/>
            <a:ext cx="2814633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Волчье лыко или волчеягодник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5072074"/>
            <a:ext cx="207170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ww.yadflora.narod.ru/2/klesch-kiev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3117061"/>
            <a:ext cx="3440095" cy="3740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Цветущая цикута фото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3286124"/>
            <a:ext cx="20383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Это надо знать!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dirty="0" err="1" smtClean="0">
                <a:solidFill>
                  <a:srgbClr val="FF0000"/>
                </a:solidFill>
              </a:rPr>
              <a:t>Первая</a:t>
            </a:r>
            <a:r>
              <a:rPr lang="uk-UA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медицинская помощь </a:t>
            </a:r>
            <a:r>
              <a:rPr lang="ru-RU" dirty="0" smtClean="0"/>
              <a:t>при отравлении ядовитыми растениями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 smtClean="0"/>
              <a:t>    При </a:t>
            </a:r>
            <a:r>
              <a:rPr lang="ru-RU" dirty="0" smtClean="0"/>
              <a:t>попадании токсического вещества на кожу достаточно промыть пораженный участок </a:t>
            </a:r>
            <a:r>
              <a:rPr lang="ru-RU" u="sng" dirty="0" smtClean="0"/>
              <a:t>проточной водой с мылом и наложить любой питательный крем на жировой основе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При попадании токсического </a:t>
            </a:r>
            <a:r>
              <a:rPr lang="ru-RU" dirty="0" smtClean="0"/>
              <a:t>вещества внутрь организма:</a:t>
            </a:r>
            <a:endParaRPr lang="ru-RU" dirty="0" smtClean="0"/>
          </a:p>
          <a:p>
            <a:pPr>
              <a:buFont typeface="Arial" charset="0"/>
              <a:buChar char="•"/>
            </a:pPr>
            <a:r>
              <a:rPr lang="ru-RU" dirty="0" smtClean="0"/>
              <a:t>промыть желудок, дать выпить 1-2 стакана соленой  воды;</a:t>
            </a:r>
          </a:p>
          <a:p>
            <a:pPr>
              <a:buFont typeface="Arial" charset="0"/>
              <a:buChar char="•"/>
            </a:pPr>
            <a:r>
              <a:rPr lang="ru-RU" dirty="0"/>
              <a:t>в</a:t>
            </a:r>
            <a:r>
              <a:rPr lang="ru-RU" dirty="0" smtClean="0"/>
              <a:t>ызвать рвоту для очищения желудка;</a:t>
            </a:r>
          </a:p>
          <a:p>
            <a:pPr>
              <a:buFont typeface="Arial" charset="0"/>
              <a:buChar char="•"/>
            </a:pPr>
            <a:r>
              <a:rPr lang="ru-RU" dirty="0"/>
              <a:t>п</a:t>
            </a:r>
            <a:r>
              <a:rPr lang="ru-RU" dirty="0" smtClean="0"/>
              <a:t>овторить процедуру 5-6 раз;</a:t>
            </a:r>
          </a:p>
          <a:p>
            <a:pPr>
              <a:buFont typeface="Arial" charset="0"/>
              <a:buChar char="•"/>
            </a:pPr>
            <a:r>
              <a:rPr lang="ru-RU" dirty="0"/>
              <a:t>д</a:t>
            </a:r>
            <a:r>
              <a:rPr lang="ru-RU" dirty="0" smtClean="0"/>
              <a:t>ать активированный уголь.</a:t>
            </a:r>
          </a:p>
          <a:p>
            <a:pPr>
              <a:buFont typeface="Arial" charset="0"/>
              <a:buChar char="•"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ПРОВЕРЬ СЕБЯ: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1800" dirty="0" smtClean="0">
                <a:solidFill>
                  <a:srgbClr val="00B050"/>
                </a:solidFill>
              </a:rPr>
              <a:t>1. Растения образуют:</a:t>
            </a:r>
          </a:p>
          <a:p>
            <a:pPr>
              <a:buNone/>
            </a:pPr>
            <a:r>
              <a:rPr lang="ru-RU" sz="1800" dirty="0" smtClean="0"/>
              <a:t>     А) макароны      Б) витамины       В) фитонциды         Г) дубильные вещества</a:t>
            </a:r>
          </a:p>
          <a:p>
            <a:pPr>
              <a:buNone/>
            </a:pPr>
            <a:r>
              <a:rPr lang="ru-RU" sz="1800" dirty="0" smtClean="0">
                <a:solidFill>
                  <a:srgbClr val="00B050"/>
                </a:solidFill>
              </a:rPr>
              <a:t>2. Фитонциды – это :</a:t>
            </a:r>
          </a:p>
          <a:p>
            <a:pPr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А) вещества которыми обрабатывают кожу</a:t>
            </a:r>
          </a:p>
          <a:p>
            <a:pPr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Б) вещества которые укрепляют наш иммунитет</a:t>
            </a:r>
          </a:p>
          <a:p>
            <a:pPr>
              <a:buNone/>
            </a:pPr>
            <a:r>
              <a:rPr lang="ru-RU" sz="1800" dirty="0" smtClean="0"/>
              <a:t>      В) вещества убивающие микробов</a:t>
            </a:r>
          </a:p>
          <a:p>
            <a:pPr>
              <a:buNone/>
            </a:pPr>
            <a:r>
              <a:rPr lang="ru-RU" sz="1800" dirty="0" smtClean="0">
                <a:solidFill>
                  <a:srgbClr val="00B050"/>
                </a:solidFill>
              </a:rPr>
              <a:t>3. В хвойных лесах чистый воздух потому что:</a:t>
            </a:r>
          </a:p>
          <a:p>
            <a:pPr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А) они вырабатывают много фитонцидов</a:t>
            </a:r>
          </a:p>
          <a:p>
            <a:pPr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Б) они растут далеко от городов, где есть заводы</a:t>
            </a:r>
          </a:p>
          <a:p>
            <a:pPr>
              <a:buNone/>
            </a:pPr>
            <a:r>
              <a:rPr lang="ru-RU" sz="1800" dirty="0"/>
              <a:t> </a:t>
            </a:r>
            <a:r>
              <a:rPr lang="ru-RU" sz="1800" dirty="0" smtClean="0">
                <a:solidFill>
                  <a:srgbClr val="00B050"/>
                </a:solidFill>
              </a:rPr>
              <a:t>4. Витамины – это: </a:t>
            </a:r>
          </a:p>
          <a:p>
            <a:pPr>
              <a:buNone/>
            </a:pPr>
            <a:r>
              <a:rPr lang="ru-RU" sz="1800" dirty="0" smtClean="0"/>
              <a:t>      А) вещества которыми обрабатывают кожу</a:t>
            </a:r>
          </a:p>
          <a:p>
            <a:pPr>
              <a:buNone/>
            </a:pPr>
            <a:r>
              <a:rPr lang="ru-RU" sz="1800" dirty="0" smtClean="0"/>
              <a:t>      Б) вещества которые укрепляют наш иммунитет</a:t>
            </a:r>
          </a:p>
          <a:p>
            <a:pPr>
              <a:buNone/>
            </a:pPr>
            <a:r>
              <a:rPr lang="ru-RU" sz="1800" dirty="0" smtClean="0"/>
              <a:t>      В) вещества убивающие микробов  </a:t>
            </a:r>
          </a:p>
          <a:p>
            <a:pPr>
              <a:buNone/>
            </a:pPr>
            <a:r>
              <a:rPr lang="ru-RU" sz="1800" dirty="0" smtClean="0">
                <a:solidFill>
                  <a:srgbClr val="00B050"/>
                </a:solidFill>
              </a:rPr>
              <a:t>5. При отравлениях  ядовитыми растениями человеку необходимо:</a:t>
            </a:r>
          </a:p>
          <a:p>
            <a:pPr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А) лечь спать</a:t>
            </a:r>
          </a:p>
          <a:p>
            <a:pPr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Б) промыть желудок сладким чаем и уложить спать</a:t>
            </a:r>
          </a:p>
          <a:p>
            <a:pPr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В) промыть желудок соленой водой, дать активированный уголь</a:t>
            </a:r>
          </a:p>
          <a:p>
            <a:pPr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Г) вызвать скорую и ничего не делать</a:t>
            </a:r>
          </a:p>
          <a:p>
            <a:pPr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</a:t>
            </a:r>
          </a:p>
          <a:p>
            <a:pPr>
              <a:buNone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1. Растения образуют:</a:t>
            </a:r>
          </a:p>
          <a:p>
            <a:pPr>
              <a:buNone/>
            </a:pPr>
            <a:r>
              <a:rPr lang="ru-RU" dirty="0" smtClean="0"/>
              <a:t>     А) макароны      </a:t>
            </a:r>
            <a:r>
              <a:rPr lang="ru-RU" b="1" dirty="0" smtClean="0"/>
              <a:t>Б) витамины       В) фитонциды         Г) дубильные вещества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2. Фитонциды – это :</a:t>
            </a:r>
          </a:p>
          <a:p>
            <a:pPr>
              <a:buNone/>
            </a:pPr>
            <a:r>
              <a:rPr lang="ru-RU" dirty="0" smtClean="0"/>
              <a:t>      А) вещества которыми обрабатывают кожу</a:t>
            </a:r>
          </a:p>
          <a:p>
            <a:pPr>
              <a:buNone/>
            </a:pPr>
            <a:r>
              <a:rPr lang="ru-RU" dirty="0" smtClean="0"/>
              <a:t>      Б) вещества которые укрепляют наш иммунитет</a:t>
            </a:r>
          </a:p>
          <a:p>
            <a:pPr>
              <a:buNone/>
            </a:pPr>
            <a:r>
              <a:rPr lang="ru-RU" dirty="0" smtClean="0"/>
              <a:t>      </a:t>
            </a:r>
            <a:r>
              <a:rPr lang="ru-RU" b="1" dirty="0" smtClean="0"/>
              <a:t>В) вещества убивающие микробов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3. В хвойных лесах чистый воздух потому что:</a:t>
            </a:r>
          </a:p>
          <a:p>
            <a:pPr>
              <a:buNone/>
            </a:pPr>
            <a:r>
              <a:rPr lang="ru-RU" b="1" dirty="0" smtClean="0"/>
              <a:t>       А) они вырабатывают много фитонцидов</a:t>
            </a:r>
          </a:p>
          <a:p>
            <a:pPr>
              <a:buNone/>
            </a:pPr>
            <a:r>
              <a:rPr lang="ru-RU" dirty="0" smtClean="0"/>
              <a:t>       Б) они растут далеко от городов, где есть заводы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 4. Витамины – это: </a:t>
            </a:r>
          </a:p>
          <a:p>
            <a:pPr>
              <a:buNone/>
            </a:pPr>
            <a:r>
              <a:rPr lang="ru-RU" dirty="0" smtClean="0"/>
              <a:t>      А) вещества которыми обрабатывают кожу</a:t>
            </a:r>
          </a:p>
          <a:p>
            <a:pPr>
              <a:buNone/>
            </a:pPr>
            <a:r>
              <a:rPr lang="ru-RU" dirty="0" smtClean="0"/>
              <a:t>      </a:t>
            </a:r>
            <a:r>
              <a:rPr lang="ru-RU" b="1" dirty="0" smtClean="0"/>
              <a:t>Б) вещества которые укрепляют наш иммунитет</a:t>
            </a:r>
          </a:p>
          <a:p>
            <a:pPr>
              <a:buNone/>
            </a:pPr>
            <a:r>
              <a:rPr lang="ru-RU" dirty="0" smtClean="0"/>
              <a:t>      В) вещества убивающие микробов  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5. При отравлениях  ядовитыми растениями человеку необходимо:</a:t>
            </a:r>
          </a:p>
          <a:p>
            <a:pPr>
              <a:buNone/>
            </a:pPr>
            <a:r>
              <a:rPr lang="ru-RU" dirty="0" smtClean="0"/>
              <a:t>       А) лечь спать</a:t>
            </a:r>
          </a:p>
          <a:p>
            <a:pPr>
              <a:buNone/>
            </a:pPr>
            <a:r>
              <a:rPr lang="ru-RU" dirty="0" smtClean="0"/>
              <a:t>       Б) промыть желудок сладким чаем и уложить спать</a:t>
            </a:r>
          </a:p>
          <a:p>
            <a:pPr>
              <a:buNone/>
            </a:pPr>
            <a:r>
              <a:rPr lang="ru-RU" b="1" dirty="0" smtClean="0"/>
              <a:t>       В) промыть желудок соленой водой, дать активированный уголь</a:t>
            </a:r>
          </a:p>
          <a:p>
            <a:pPr>
              <a:buNone/>
            </a:pPr>
            <a:r>
              <a:rPr lang="ru-RU" dirty="0" smtClean="0"/>
              <a:t>       Г) вызвать скорую и ничего не делать</a:t>
            </a:r>
          </a:p>
          <a:p>
            <a:pPr>
              <a:buNone/>
            </a:pPr>
            <a:r>
              <a:rPr lang="ru-RU" dirty="0" smtClean="0"/>
              <a:t>       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0"/>
            <a:ext cx="5043494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РАСТЕНИЯ -  </a:t>
            </a:r>
            <a:r>
              <a:rPr lang="ru-RU" dirty="0" smtClean="0">
                <a:solidFill>
                  <a:srgbClr val="FF0000"/>
                </a:solidFill>
              </a:rPr>
              <a:t>ЛЕКАРИ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chudo-ogorod.ru/wp-content/uploads/2010/02/malina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852"/>
            <a:ext cx="352904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herbologia.ru/storage/CH/e29c69f30a05cabd1e5ee748a98093f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2286016" cy="228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adoved.com/uploads/posts/big/1279644826_hren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429000"/>
            <a:ext cx="353853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14348" y="2500306"/>
            <a:ext cx="859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чеснок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14744" y="6488668"/>
            <a:ext cx="926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малина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286776" y="6286520"/>
            <a:ext cx="644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хрен</a:t>
            </a:r>
            <a:endParaRPr lang="ru-RU" dirty="0"/>
          </a:p>
        </p:txBody>
      </p:sp>
      <p:pic>
        <p:nvPicPr>
          <p:cNvPr id="10" name="Рисунок 9" descr="http://medrezept.ru/uploads/posts/2009-12/1262079398_12361553139f3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785794"/>
            <a:ext cx="392430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6858016" y="2857496"/>
            <a:ext cx="1535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Лук репчатый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Фитонциды</a:t>
            </a:r>
            <a:r>
              <a:rPr lang="ru-RU" dirty="0" smtClean="0"/>
              <a:t> – </a:t>
            </a:r>
            <a:r>
              <a:rPr lang="ru-RU" dirty="0" smtClean="0">
                <a:solidFill>
                  <a:srgbClr val="002060"/>
                </a:solidFill>
              </a:rPr>
              <a:t>вещества, образуемые растениями. Эти вещества убивают микроорганизмы, вызывающие различные болезни не только у растений, но и у человека. </a:t>
            </a:r>
            <a:r>
              <a:rPr lang="ru-RU" dirty="0"/>
              <a:t>Фитонциды были открыты профессором Б.П. </a:t>
            </a:r>
            <a:r>
              <a:rPr lang="ru-RU" dirty="0" err="1"/>
              <a:t>Токиным</a:t>
            </a:r>
            <a:r>
              <a:rPr lang="ru-RU" dirty="0"/>
              <a:t> в 1928 г.</a:t>
            </a:r>
            <a:br>
              <a:rPr lang="ru-RU" dirty="0"/>
            </a:b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Это интересно !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64357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1 га</a:t>
            </a:r>
            <a:r>
              <a:rPr lang="ru-RU" dirty="0" smtClean="0"/>
              <a:t>. Лиственного леса выделяет в атмосферу за 24 часа – </a:t>
            </a:r>
            <a:r>
              <a:rPr lang="ru-RU" dirty="0" smtClean="0">
                <a:solidFill>
                  <a:srgbClr val="FF0000"/>
                </a:solidFill>
              </a:rPr>
              <a:t>2 кг. </a:t>
            </a:r>
            <a:r>
              <a:rPr lang="ru-RU" dirty="0" smtClean="0"/>
              <a:t>фитонцидов.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1 га</a:t>
            </a:r>
            <a:r>
              <a:rPr lang="ru-RU" dirty="0" smtClean="0"/>
              <a:t>. Хвойного леса выделяет в атмосферу за 24 часа – </a:t>
            </a:r>
            <a:r>
              <a:rPr lang="ru-RU" dirty="0" smtClean="0">
                <a:solidFill>
                  <a:srgbClr val="FF0000"/>
                </a:solidFill>
              </a:rPr>
              <a:t>5 кг. </a:t>
            </a:r>
            <a:r>
              <a:rPr lang="ru-RU" dirty="0"/>
              <a:t>ф</a:t>
            </a:r>
            <a:r>
              <a:rPr lang="ru-RU" dirty="0" smtClean="0"/>
              <a:t>итонцидов.</a:t>
            </a:r>
            <a:endParaRPr lang="ru-RU" dirty="0"/>
          </a:p>
        </p:txBody>
      </p:sp>
      <p:pic>
        <p:nvPicPr>
          <p:cNvPr id="4" name="Рисунок 3" descr="http://img-fotki.yandex.ru/get/3113/seliger2.d/0_24748_ccc1c4c2_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3429000"/>
            <a:ext cx="476250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Дубильные вещества.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Книга символов. Дуб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643182"/>
            <a:ext cx="2850799" cy="3757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ua.all.biz/img/ua/catalog/small/569432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3429000"/>
            <a:ext cx="196215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ора дуба 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4286256"/>
            <a:ext cx="1357322" cy="1552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право 6"/>
          <p:cNvSpPr/>
          <p:nvPr/>
        </p:nvSpPr>
        <p:spPr>
          <a:xfrm>
            <a:off x="3143240" y="4429132"/>
            <a:ext cx="835532" cy="341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5572132" y="4429132"/>
            <a:ext cx="906970" cy="341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верх 8"/>
          <p:cNvSpPr/>
          <p:nvPr/>
        </p:nvSpPr>
        <p:spPr>
          <a:xfrm>
            <a:off x="4643438" y="3214686"/>
            <a:ext cx="270318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482" name="Picture 2" descr="R7156_lar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1071546"/>
            <a:ext cx="2857500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B050"/>
                </a:solidFill>
              </a:rPr>
              <a:t>Дубильные вещества определяющие вкус и аромат продукта.</a:t>
            </a:r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http://mirsovetov.ru/images/532/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571744"/>
            <a:ext cx="298546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ridika.ru/images/photo/rarintet_mini/DSC_002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3000372"/>
            <a:ext cx="2286017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chelton.ru/uploads/packs/mediums/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2928934"/>
            <a:ext cx="244792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14348" y="6215082"/>
            <a:ext cx="62151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Чайный куст и ароматный напиток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medrezept.ru/uploads/posts/2009-12/1261739080_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371477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t0.gstatic.com/images?q=tbn:ANd9GcS5wOfXBUZ0xUD3W9CVVQnEkLCBUIaoG2Ks_2HEQaKVApE8xCHF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428604"/>
            <a:ext cx="249079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clipart.net.ua/images/clip394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3714752"/>
            <a:ext cx="4857752" cy="277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14282" y="4214818"/>
            <a:ext cx="40962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Шоколадное дерево и продуты из него.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Растения укрепляющие организм человека.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ВИТАМИНЫ </a:t>
            </a:r>
            <a:r>
              <a:rPr lang="ru-RU" dirty="0" smtClean="0"/>
              <a:t>– это вещества, которые требуются организму для нормальной жизнедеятельности.</a:t>
            </a:r>
          </a:p>
          <a:p>
            <a:r>
              <a:rPr lang="ru-RU" dirty="0" smtClean="0"/>
              <a:t>                         </a:t>
            </a:r>
            <a:r>
              <a:rPr lang="ru-RU" dirty="0" smtClean="0">
                <a:solidFill>
                  <a:srgbClr val="00B050"/>
                </a:solidFill>
              </a:rPr>
              <a:t>ВИТАМИНЫ</a:t>
            </a:r>
          </a:p>
          <a:p>
            <a:pPr>
              <a:buNone/>
            </a:pPr>
            <a:endParaRPr lang="ru-RU" dirty="0">
              <a:solidFill>
                <a:srgbClr val="00B05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А              В                С               Д                   Е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 flipV="1">
            <a:off x="1142976" y="3571876"/>
            <a:ext cx="1928826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0800000" flipV="1">
            <a:off x="2786050" y="3643314"/>
            <a:ext cx="928694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3786182" y="4000504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786314" y="3643314"/>
            <a:ext cx="928694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357818" y="3500438"/>
            <a:ext cx="2286016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Растения содержащие витамин </a:t>
            </a:r>
            <a:r>
              <a:rPr lang="ru-RU" sz="6000" dirty="0" smtClean="0">
                <a:solidFill>
                  <a:srgbClr val="FF0000"/>
                </a:solidFill>
              </a:rPr>
              <a:t>В</a:t>
            </a:r>
            <a:r>
              <a:rPr lang="ru-RU" dirty="0" smtClean="0">
                <a:solidFill>
                  <a:srgbClr val="FF0000"/>
                </a:solidFill>
              </a:rPr>
              <a:t>1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://www.hohmodrom.ru/upload/91/projimg/50271/hohmodrom_ove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14422"/>
            <a:ext cx="242889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http://diieeta.ru/red_apple.pn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4214818"/>
            <a:ext cx="2262982" cy="2339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arabsoap.ru/images/component/carrot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1571612"/>
            <a:ext cx="30480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websadovod.ru/images/cabbag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4357694"/>
            <a:ext cx="2667000" cy="2309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Горох, Pisum sativum, стручки и плоды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3857628"/>
            <a:ext cx="3114664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t2.gstatic.com/images?q=tbn:ANd9GcSGajFwjVAmz51qhREHswdOuACaRaD_7cxkRrLJtnBMoBKTbO5v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140" y="1643050"/>
            <a:ext cx="21240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</TotalTime>
  <Words>513</Words>
  <Application>Microsoft Office PowerPoint</Application>
  <PresentationFormat>Экран (4:3)</PresentationFormat>
  <Paragraphs>71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РАСТЕНИЯ -  ЛЕКАРИ</vt:lpstr>
      <vt:lpstr>Фитонциды – вещества, образуемые растениями. Эти вещества убивают микроорганизмы, вызывающие различные болезни не только у растений, но и у человека. Фитонциды были открыты профессором Б.П. Токиным в 1928 г. </vt:lpstr>
      <vt:lpstr>Это интересно !</vt:lpstr>
      <vt:lpstr>Дубильные вещества.</vt:lpstr>
      <vt:lpstr>Дубильные вещества определяющие вкус и аромат продукта.</vt:lpstr>
      <vt:lpstr>Слайд 7</vt:lpstr>
      <vt:lpstr>Растения укрепляющие организм человека.</vt:lpstr>
      <vt:lpstr>Растения содержащие витамин В1</vt:lpstr>
      <vt:lpstr>Растения содержащие витамин С</vt:lpstr>
      <vt:lpstr>Растения содержащие витамин Р </vt:lpstr>
      <vt:lpstr>ЯДОВИТЫЕ РАСТЕНИЯ</vt:lpstr>
      <vt:lpstr>Это надо знать!</vt:lpstr>
      <vt:lpstr>ПРОВЕРЬ СЕБЯ: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 природоведения  5 класс</dc:title>
  <dc:creator>Ярик</dc:creator>
  <cp:lastModifiedBy>Lena</cp:lastModifiedBy>
  <cp:revision>21</cp:revision>
  <dcterms:created xsi:type="dcterms:W3CDTF">2011-10-12T18:43:51Z</dcterms:created>
  <dcterms:modified xsi:type="dcterms:W3CDTF">2015-01-12T15:09:38Z</dcterms:modified>
</cp:coreProperties>
</file>